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3" r:id="rId5"/>
    <p:sldId id="262" r:id="rId6"/>
    <p:sldId id="256" r:id="rId7"/>
    <p:sldId id="257" r:id="rId8"/>
    <p:sldId id="258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5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DB20-A49E-4D9F-B336-17A89C386B36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D2EF-2528-49EA-9000-F0B6B989D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408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DB20-A49E-4D9F-B336-17A89C386B36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D2EF-2528-49EA-9000-F0B6B989D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980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DB20-A49E-4D9F-B336-17A89C386B36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D2EF-2528-49EA-9000-F0B6B989D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012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DB20-A49E-4D9F-B336-17A89C386B36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D2EF-2528-49EA-9000-F0B6B989D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246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DB20-A49E-4D9F-B336-17A89C386B36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D2EF-2528-49EA-9000-F0B6B989D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541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DB20-A49E-4D9F-B336-17A89C386B36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D2EF-2528-49EA-9000-F0B6B989D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119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DB20-A49E-4D9F-B336-17A89C386B36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D2EF-2528-49EA-9000-F0B6B989D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137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DB20-A49E-4D9F-B336-17A89C386B36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D2EF-2528-49EA-9000-F0B6B989D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04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DB20-A49E-4D9F-B336-17A89C386B36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D2EF-2528-49EA-9000-F0B6B989D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810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DB20-A49E-4D9F-B336-17A89C386B36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D2EF-2528-49EA-9000-F0B6B989D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172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DB20-A49E-4D9F-B336-17A89C386B36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D2EF-2528-49EA-9000-F0B6B989D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701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3DB20-A49E-4D9F-B336-17A89C386B36}" type="datetimeFigureOut">
              <a:rPr lang="ru-RU" smtClean="0"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1D2EF-2528-49EA-9000-F0B6B989D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773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25881" cy="6858000"/>
          </a:xfrm>
        </p:spPr>
      </p:pic>
    </p:spTree>
    <p:extLst>
      <p:ext uri="{BB962C8B-B14F-4D97-AF65-F5344CB8AC3E}">
        <p14:creationId xmlns:p14="http://schemas.microsoft.com/office/powerpoint/2010/main" val="2797414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t="8267" r="1710" b="20468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97198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962" t="7696" b="421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90570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25881" cy="6858000"/>
          </a:xfrm>
        </p:spPr>
      </p:pic>
    </p:spTree>
    <p:extLst>
      <p:ext uri="{BB962C8B-B14F-4D97-AF65-F5344CB8AC3E}">
        <p14:creationId xmlns:p14="http://schemas.microsoft.com/office/powerpoint/2010/main" val="1893032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t="7981" r="1229" b="1733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13525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08957" cy="6858000"/>
          </a:xfrm>
        </p:spPr>
      </p:pic>
    </p:spTree>
    <p:extLst>
      <p:ext uri="{BB962C8B-B14F-4D97-AF65-F5344CB8AC3E}">
        <p14:creationId xmlns:p14="http://schemas.microsoft.com/office/powerpoint/2010/main" val="1475419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506" cy="6845951"/>
          </a:xfrm>
        </p:spPr>
      </p:pic>
    </p:spTree>
    <p:extLst>
      <p:ext uri="{BB962C8B-B14F-4D97-AF65-F5344CB8AC3E}">
        <p14:creationId xmlns:p14="http://schemas.microsoft.com/office/powerpoint/2010/main" val="624981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25961" cy="6858000"/>
          </a:xfrm>
        </p:spPr>
      </p:pic>
    </p:spTree>
    <p:extLst>
      <p:ext uri="{BB962C8B-B14F-4D97-AF65-F5344CB8AC3E}">
        <p14:creationId xmlns:p14="http://schemas.microsoft.com/office/powerpoint/2010/main" val="41858619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Notebook</dc:creator>
  <cp:lastModifiedBy>Notebook</cp:lastModifiedBy>
  <cp:revision>1</cp:revision>
  <dcterms:created xsi:type="dcterms:W3CDTF">2020-07-27T13:44:12Z</dcterms:created>
  <dcterms:modified xsi:type="dcterms:W3CDTF">2020-07-27T14:01:43Z</dcterms:modified>
</cp:coreProperties>
</file>