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  <p:sldId id="256" r:id="rId7"/>
    <p:sldId id="257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0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1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4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1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3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4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1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7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0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DB20-A49E-4D9F-B336-17A89C386B36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D2EF-2528-49EA-9000-F0B6B989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7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881" cy="6858000"/>
          </a:xfrm>
        </p:spPr>
      </p:pic>
    </p:spTree>
    <p:extLst>
      <p:ext uri="{BB962C8B-B14F-4D97-AF65-F5344CB8AC3E}">
        <p14:creationId xmlns:p14="http://schemas.microsoft.com/office/powerpoint/2010/main" val="279741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8267" r="1710" b="204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719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62" t="7696" b="42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57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881" cy="6858000"/>
          </a:xfrm>
        </p:spPr>
      </p:pic>
    </p:spTree>
    <p:extLst>
      <p:ext uri="{BB962C8B-B14F-4D97-AF65-F5344CB8AC3E}">
        <p14:creationId xmlns:p14="http://schemas.microsoft.com/office/powerpoint/2010/main" val="189303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7981" r="1229" b="173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352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</p:spPr>
      </p:pic>
    </p:spTree>
    <p:extLst>
      <p:ext uri="{BB962C8B-B14F-4D97-AF65-F5344CB8AC3E}">
        <p14:creationId xmlns:p14="http://schemas.microsoft.com/office/powerpoint/2010/main" val="147541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06" cy="6845951"/>
          </a:xfrm>
        </p:spPr>
      </p:pic>
    </p:spTree>
    <p:extLst>
      <p:ext uri="{BB962C8B-B14F-4D97-AF65-F5344CB8AC3E}">
        <p14:creationId xmlns:p14="http://schemas.microsoft.com/office/powerpoint/2010/main" val="62498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961" cy="6858000"/>
          </a:xfrm>
        </p:spPr>
      </p:pic>
    </p:spTree>
    <p:extLst>
      <p:ext uri="{BB962C8B-B14F-4D97-AF65-F5344CB8AC3E}">
        <p14:creationId xmlns:p14="http://schemas.microsoft.com/office/powerpoint/2010/main" val="4185861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Notebook</cp:lastModifiedBy>
  <cp:revision>1</cp:revision>
  <dcterms:created xsi:type="dcterms:W3CDTF">2020-07-27T13:44:12Z</dcterms:created>
  <dcterms:modified xsi:type="dcterms:W3CDTF">2020-07-27T14:01:43Z</dcterms:modified>
</cp:coreProperties>
</file>