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4249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ОГНЕТУШИТЕЛЬ</a:t>
            </a:r>
          </a:p>
          <a:p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ru-RU" sz="2800" dirty="0" smtClean="0">
                <a:solidFill>
                  <a:schemeClr val="bg1"/>
                </a:solidFill>
              </a:rPr>
              <a:t>это </a:t>
            </a:r>
            <a:r>
              <a:rPr lang="ru-RU" sz="2800" dirty="0">
                <a:solidFill>
                  <a:schemeClr val="bg1"/>
                </a:solidFill>
              </a:rPr>
              <a:t>устройство,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предназначенное </a:t>
            </a:r>
            <a:r>
              <a:rPr lang="ru-RU" sz="2800" dirty="0">
                <a:solidFill>
                  <a:schemeClr val="bg1"/>
                </a:solidFill>
              </a:rPr>
              <a:t>для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тушения </a:t>
            </a:r>
            <a:r>
              <a:rPr lang="ru-RU" sz="2800" dirty="0">
                <a:solidFill>
                  <a:schemeClr val="bg1"/>
                </a:solidFill>
              </a:rPr>
              <a:t>очагов возгорания.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Огнетушитель </a:t>
            </a:r>
            <a:r>
              <a:rPr lang="ru-RU" sz="2800" dirty="0">
                <a:solidFill>
                  <a:schemeClr val="bg1"/>
                </a:solidFill>
              </a:rPr>
              <a:t>работает на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основе </a:t>
            </a:r>
            <a:r>
              <a:rPr lang="ru-RU" sz="2800" dirty="0">
                <a:solidFill>
                  <a:schemeClr val="bg1"/>
                </a:solidFill>
              </a:rPr>
              <a:t>выпуска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специального </a:t>
            </a:r>
            <a:r>
              <a:rPr lang="ru-RU" sz="2800" dirty="0">
                <a:solidFill>
                  <a:schemeClr val="bg1"/>
                </a:solidFill>
              </a:rPr>
              <a:t>огнетушащего вещества (ОТВ).</a:t>
            </a:r>
          </a:p>
          <a:p>
            <a:pPr algn="ctr"/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19" y="16024"/>
            <a:ext cx="2193000" cy="310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zharnaya-pesnya-Vodil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404664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48159"/>
            <a:ext cx="4896544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28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9017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Берегите себя!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3815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5056" y="188640"/>
            <a:ext cx="7673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огнетушителей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19672" y="1298432"/>
            <a:ext cx="1152128" cy="172819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82812" y="1233051"/>
            <a:ext cx="936104" cy="190791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3603" y="2996952"/>
            <a:ext cx="4230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Порошковый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9854" y="2996952"/>
            <a:ext cx="4834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Углекислотный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799755" cy="27997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49" y="3920282"/>
            <a:ext cx="2798550" cy="27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85" y="116632"/>
            <a:ext cx="8853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Углекислотный огнетушитель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484784"/>
            <a:ext cx="3965803" cy="39658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886073"/>
            <a:ext cx="8687220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dirty="0"/>
              <a:t>один из современных типов первичных средств пожаротушения</a:t>
            </a:r>
            <a:r>
              <a:rPr lang="ru-RU" sz="2800" dirty="0" smtClean="0"/>
              <a:t>.</a:t>
            </a:r>
            <a:r>
              <a:rPr lang="ru-RU" sz="2800" dirty="0"/>
              <a:t> Огнетушители СО2 (углекислотные) предназначены для тушения загораний различных веществ, горение которых не может происходить без доступа воздуха, загораний на электрифицированном железнодорожном и городском транспорте, электроустановок, находящихся под напряжением до 1000 В, загораний в музеях, картинных галереях и архивах.</a:t>
            </a:r>
            <a:br>
              <a:rPr lang="ru-RU" sz="2800" dirty="0"/>
            </a:br>
            <a:r>
              <a:rPr lang="ru-RU" sz="2800" dirty="0"/>
              <a:t>Не предназначены для тушения загорания веществ, горение которых может происходить без доступа воздуха (алюминий, магний и их сплавы, натрий, калий).</a:t>
            </a:r>
            <a:r>
              <a:rPr lang="ru-RU" sz="3600" dirty="0" smtClean="0"/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98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" y="0"/>
            <a:ext cx="932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3221038" cy="39330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989"/>
            <a:ext cx="9021358" cy="723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Порядок применения углекислотных огнетушителей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r"/>
            <a:r>
              <a:rPr lang="ru-RU" sz="3200" dirty="0"/>
              <a:t>- приблизиться с огнетушителем к очагу пожара (возгорания) на расстояние 2 – 3 метра;</a:t>
            </a:r>
          </a:p>
          <a:p>
            <a:pPr algn="r"/>
            <a:r>
              <a:rPr lang="ru-RU" sz="3200" dirty="0"/>
              <a:t>- направить раструб на огонь;</a:t>
            </a:r>
          </a:p>
          <a:p>
            <a:pPr algn="r"/>
            <a:r>
              <a:rPr lang="ru-RU" sz="3200" dirty="0"/>
              <a:t>- снять пломбу и выдернуть предохранительную чеку;</a:t>
            </a:r>
          </a:p>
          <a:p>
            <a:pPr algn="r"/>
            <a:r>
              <a:rPr lang="ru-RU" sz="3200" dirty="0"/>
              <a:t>- нажать на клавишу рукоятки ил открыть запорное устройство до упора в зависимости от модификации огнетушителя и завода-изготовителя;</a:t>
            </a:r>
          </a:p>
          <a:p>
            <a:pPr algn="r"/>
            <a:r>
              <a:rPr lang="ru-RU" sz="3200" dirty="0"/>
              <a:t>- по окончании тушения пожара (огня) отпустить рычаг (закрыть вентиль)</a:t>
            </a:r>
          </a:p>
          <a:p>
            <a:pPr algn="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87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511276" cy="35112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2612" y="0"/>
            <a:ext cx="915661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Порошковые огнетушители </a:t>
            </a:r>
            <a:endParaRPr lang="ru-RU" sz="4800" b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используются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качестве первичного </a:t>
            </a:r>
            <a:endParaRPr lang="ru-RU" sz="3200" b="1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средства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тушения загорания </a:t>
            </a:r>
            <a:endParaRPr lang="ru-RU" sz="3200" b="1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пожаров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класса </a:t>
            </a:r>
            <a:endParaRPr lang="ru-RU" sz="3200" b="1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(твердых веществ</a:t>
            </a:r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</a:t>
            </a:r>
          </a:p>
          <a:p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(жидких веществ), </a:t>
            </a:r>
            <a:endParaRPr lang="ru-RU" sz="3200" b="1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(газообразных веществ) </a:t>
            </a:r>
            <a:endParaRPr lang="ru-RU" sz="3200" b="1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электроустановок, находящихся под напряжением до 1000 В.</a:t>
            </a:r>
            <a:b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Огнетушители не предназначены для тушения загораний щелочных и щелочноземельных металлов и других материалов, горение которых может происходить без доступа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27619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357713" cy="68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42344"/>
            <a:ext cx="3028991" cy="201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11" y="667490"/>
            <a:ext cx="3051050" cy="204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" y="1312677"/>
            <a:ext cx="885056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Эксплуатация огнетушителей без </a:t>
            </a:r>
            <a:endParaRPr lang="ru-RU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чеки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 пломбы завода-изготовителя </a:t>
            </a:r>
            <a:endParaRPr lang="ru-RU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или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организации, производившей </a:t>
            </a:r>
            <a:endParaRPr lang="ru-RU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перезарядку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не допускается.</a:t>
            </a:r>
          </a:p>
          <a:p>
            <a:pPr algn="r"/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Огнетушители должны размещаться в легкодоступных и заметных местах, где исключено попадание на них прямых солнечных тучей и непосредственное воздействие отопительных и нагревательных приборов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 Температура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эксплуатации и 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                            хранения от  минус 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40 до плюс 50°С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7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Эксплуатация огнетушителей и меры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6877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252</Words>
  <Application>Microsoft Office PowerPoint</Application>
  <PresentationFormat>Экран (4:3)</PresentationFormat>
  <Paragraphs>35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Александра.</dc:creator>
  <cp:lastModifiedBy>Александра.</cp:lastModifiedBy>
  <cp:revision>13</cp:revision>
  <dcterms:created xsi:type="dcterms:W3CDTF">2014-05-14T06:58:17Z</dcterms:created>
  <dcterms:modified xsi:type="dcterms:W3CDTF">2014-05-15T04:57:43Z</dcterms:modified>
</cp:coreProperties>
</file>