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3" r:id="rId8"/>
    <p:sldId id="260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70" d="100"/>
          <a:sy n="70" d="100"/>
        </p:scale>
        <p:origin x="-82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15.05.2014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260648"/>
            <a:ext cx="8424936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ОГНЕТУШИТЕЛЬ</a:t>
            </a:r>
          </a:p>
          <a:p>
            <a:r>
              <a:rPr lang="ru-RU" sz="2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-</a:t>
            </a:r>
            <a:r>
              <a:rPr lang="ru-RU" sz="2800" dirty="0" smtClean="0">
                <a:solidFill>
                  <a:schemeClr val="bg1"/>
                </a:solidFill>
              </a:rPr>
              <a:t>это </a:t>
            </a:r>
            <a:r>
              <a:rPr lang="ru-RU" sz="2800" dirty="0">
                <a:solidFill>
                  <a:schemeClr val="bg1"/>
                </a:solidFill>
              </a:rPr>
              <a:t>устройство,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предназначенное </a:t>
            </a:r>
            <a:r>
              <a:rPr lang="ru-RU" sz="2800" dirty="0">
                <a:solidFill>
                  <a:schemeClr val="bg1"/>
                </a:solidFill>
              </a:rPr>
              <a:t>для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тушения </a:t>
            </a:r>
            <a:r>
              <a:rPr lang="ru-RU" sz="2800" dirty="0">
                <a:solidFill>
                  <a:schemeClr val="bg1"/>
                </a:solidFill>
              </a:rPr>
              <a:t>очагов возгорания.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Огнетушитель </a:t>
            </a:r>
            <a:r>
              <a:rPr lang="ru-RU" sz="2800" dirty="0">
                <a:solidFill>
                  <a:schemeClr val="bg1"/>
                </a:solidFill>
              </a:rPr>
              <a:t>работает на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основе </a:t>
            </a:r>
            <a:r>
              <a:rPr lang="ru-RU" sz="2800" dirty="0">
                <a:solidFill>
                  <a:schemeClr val="bg1"/>
                </a:solidFill>
              </a:rPr>
              <a:t>выпуска </a:t>
            </a:r>
            <a:endParaRPr lang="ru-RU" sz="2800" dirty="0" smtClean="0">
              <a:solidFill>
                <a:schemeClr val="bg1"/>
              </a:solidFill>
            </a:endParaRPr>
          </a:p>
          <a:p>
            <a:r>
              <a:rPr lang="ru-RU" sz="2800" dirty="0" smtClean="0">
                <a:solidFill>
                  <a:schemeClr val="bg1"/>
                </a:solidFill>
              </a:rPr>
              <a:t>специального </a:t>
            </a:r>
            <a:r>
              <a:rPr lang="ru-RU" sz="2800" dirty="0">
                <a:solidFill>
                  <a:schemeClr val="bg1"/>
                </a:solidFill>
              </a:rPr>
              <a:t>огнетушащего вещества (ОТВ).</a:t>
            </a:r>
          </a:p>
          <a:p>
            <a:pPr algn="ctr"/>
            <a:endParaRPr lang="ru-RU" sz="2800" b="1" cap="none" spc="0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619" y="16024"/>
            <a:ext cx="2193000" cy="31009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ozharnaya-pesnya-Vodila(muzofon.co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6136" y="404664"/>
            <a:ext cx="609600" cy="6096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48159"/>
            <a:ext cx="4896544" cy="3264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42280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90172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/>
                <a:solidFill>
                  <a:schemeClr val="accent3"/>
                </a:solidFill>
                <a:effectLst/>
              </a:rPr>
              <a:t>Берегите себя!</a:t>
            </a:r>
          </a:p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</a:rPr>
              <a:t>Спасибо за внимание!</a:t>
            </a:r>
            <a:endParaRPr lang="ru-RU" sz="54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4381500"/>
            <a:ext cx="2857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20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35056" y="188640"/>
            <a:ext cx="76738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Виды огнетушителей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619672" y="1298432"/>
            <a:ext cx="1152128" cy="1728192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782812" y="1233051"/>
            <a:ext cx="936104" cy="1907917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-63603" y="2996952"/>
            <a:ext cx="42306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Порошковый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309854" y="2996952"/>
            <a:ext cx="48341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Углекислотный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89040"/>
            <a:ext cx="2799755" cy="279975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949" y="3920282"/>
            <a:ext cx="2798550" cy="279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7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500"/>
                            </p:stCondLst>
                            <p:childTnLst>
                              <p:par>
                                <p:cTn id="6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5185" y="116632"/>
            <a:ext cx="8853642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Углекислотный огнетушитель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568" y="1484784"/>
            <a:ext cx="3965803" cy="396580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7544" y="886073"/>
            <a:ext cx="8687220" cy="58169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r"/>
            <a:r>
              <a:rPr lang="ru-RU" sz="2800" dirty="0"/>
              <a:t>один из современных типов первичных средств пожаротушения</a:t>
            </a:r>
            <a:r>
              <a:rPr lang="ru-RU" sz="2800" dirty="0" smtClean="0"/>
              <a:t>.</a:t>
            </a:r>
            <a:r>
              <a:rPr lang="ru-RU" sz="2800" dirty="0"/>
              <a:t> Огнетушители СО2 (углекислотные) предназначены для тушения загораний различных веществ, горение которых не может происходить без доступа воздуха, загораний на электрифицированном железнодорожном и городском транспорте, электроустановок, находящихся под напряжением до 1000 В, загораний в музеях, картинных галереях и архивах.</a:t>
            </a:r>
            <a:br>
              <a:rPr lang="ru-RU" sz="2800" dirty="0"/>
            </a:br>
            <a:r>
              <a:rPr lang="ru-RU" sz="2800" dirty="0"/>
              <a:t>Не предназначены для тушения загорания веществ, горение которых может происходить без доступа воздуха (алюминий, магний и их сплавы, натрий, калий).</a:t>
            </a:r>
            <a:r>
              <a:rPr lang="ru-RU" sz="3600" dirty="0" smtClean="0"/>
              <a:t> </a:t>
            </a:r>
            <a:endParaRPr lang="ru-RU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898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5000"/>
    </mc:Choice>
    <mc:Fallback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46" y="0"/>
            <a:ext cx="9326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35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8920"/>
            <a:ext cx="3221038" cy="39330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2989"/>
            <a:ext cx="9021358" cy="723274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Порядок применения углекислотных огнетушителей</a:t>
            </a:r>
            <a:endParaRPr lang="ru-RU" sz="40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r"/>
            <a:r>
              <a:rPr lang="ru-RU" sz="3200" dirty="0"/>
              <a:t>- приблизиться с огнетушителем к очагу пожара (возгорания) на расстояние 2 – 3 метра;</a:t>
            </a:r>
          </a:p>
          <a:p>
            <a:pPr algn="r"/>
            <a:r>
              <a:rPr lang="ru-RU" sz="3200" dirty="0"/>
              <a:t>- направить раструб на огонь;</a:t>
            </a:r>
          </a:p>
          <a:p>
            <a:pPr algn="r"/>
            <a:r>
              <a:rPr lang="ru-RU" sz="3200" dirty="0"/>
              <a:t>- снять пломбу и выдернуть предохранительную чеку;</a:t>
            </a:r>
          </a:p>
          <a:p>
            <a:pPr algn="r"/>
            <a:r>
              <a:rPr lang="ru-RU" sz="3200" dirty="0"/>
              <a:t>- нажать на клавишу рукоятки ил открыть запорное устройство до упора в зависимости от модификации огнетушителя и завода-изготовителя;</a:t>
            </a:r>
          </a:p>
          <a:p>
            <a:pPr algn="r"/>
            <a:r>
              <a:rPr lang="ru-RU" sz="3200" dirty="0"/>
              <a:t>- по окончании тушения пожара (огня) отпустить рычаг (закрыть вентиль)</a:t>
            </a:r>
          </a:p>
          <a:p>
            <a:pPr algn="r"/>
            <a:endParaRPr lang="ru-RU" sz="32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3871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13000"/>
    </mc:Choice>
    <mc:Fallback>
      <p:transition spd="slow" advClick="0" advTm="1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1052736"/>
            <a:ext cx="3511276" cy="351127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-12612" y="0"/>
            <a:ext cx="9156612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Порошковые огнетушители </a:t>
            </a:r>
            <a:endParaRPr lang="ru-RU" sz="4800" b="1" dirty="0" smtClean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3200" b="1" dirty="0" smtClean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используются </a:t>
            </a:r>
            <a:r>
              <a:rPr lang="ru-RU" sz="3200" b="1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качестве первичного </a:t>
            </a:r>
            <a:endParaRPr lang="ru-RU" sz="3200" b="1" dirty="0" smtClean="0">
              <a:ln w="11430"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3200" b="1" dirty="0" smtClean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средства </a:t>
            </a:r>
            <a:r>
              <a:rPr lang="ru-RU" sz="3200" b="1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тушения загорания </a:t>
            </a:r>
            <a:endParaRPr lang="ru-RU" sz="3200" b="1" dirty="0" smtClean="0">
              <a:ln w="11430"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3200" b="1" dirty="0" smtClean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пожаров </a:t>
            </a:r>
            <a:r>
              <a:rPr lang="ru-RU" sz="3200" b="1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класса </a:t>
            </a:r>
            <a:endParaRPr lang="ru-RU" sz="3200" b="1" dirty="0" smtClean="0">
              <a:ln w="11430"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3200" b="1" dirty="0" smtClean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А </a:t>
            </a:r>
            <a:r>
              <a:rPr lang="ru-RU" sz="3200" b="1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(твердых веществ</a:t>
            </a:r>
            <a:r>
              <a:rPr lang="ru-RU" sz="3200" b="1" dirty="0" smtClean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),</a:t>
            </a:r>
          </a:p>
          <a:p>
            <a:r>
              <a:rPr lang="ru-RU" sz="3200" b="1" dirty="0" smtClean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3200" b="1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 (жидких веществ), </a:t>
            </a:r>
            <a:endParaRPr lang="ru-RU" sz="3200" b="1" dirty="0" smtClean="0">
              <a:ln w="11430"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3200" b="1" dirty="0" smtClean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 </a:t>
            </a:r>
            <a:r>
              <a:rPr lang="ru-RU" sz="3200" b="1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(газообразных веществ) </a:t>
            </a:r>
            <a:endParaRPr lang="ru-RU" sz="3200" b="1" dirty="0" smtClean="0">
              <a:ln w="11430"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3200" b="1" dirty="0" smtClean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 </a:t>
            </a:r>
            <a:r>
              <a:rPr lang="ru-RU" sz="3200" b="1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электроустановок, находящихся под напряжением до 1000 В.</a:t>
            </a:r>
            <a:br>
              <a:rPr lang="ru-RU" sz="3200" b="1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3200" b="1" dirty="0">
                <a:ln w="1143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Огнетушители не предназначены для тушения загораний щелочных и щелочноземельных металлов и других материалов, горение которых может происходить без доступа воздуха.</a:t>
            </a:r>
          </a:p>
        </p:txBody>
      </p:sp>
    </p:spTree>
    <p:extLst>
      <p:ext uri="{BB962C8B-B14F-4D97-AF65-F5344CB8AC3E}">
        <p14:creationId xmlns:p14="http://schemas.microsoft.com/office/powerpoint/2010/main" val="276196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0"/>
    </mc:Choice>
    <mc:Fallback xmlns="">
      <p:transition spd="slow" advClick="0" advTm="10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1" y="0"/>
            <a:ext cx="9357713" cy="686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80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5000"/>
    </mc:Choice>
    <mc:Fallback xmlns=""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9635" y="2967335"/>
            <a:ext cx="18473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0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842344"/>
            <a:ext cx="3028991" cy="2015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511" y="667490"/>
            <a:ext cx="3051050" cy="2041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-1" y="1312677"/>
            <a:ext cx="8850561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Эксплуатация огнетушителей без </a:t>
            </a:r>
            <a:endParaRPr lang="ru-RU" sz="2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чеки </a:t>
            </a:r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и пломбы завода-изготовителя </a:t>
            </a:r>
            <a:endParaRPr lang="ru-RU" sz="2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или </a:t>
            </a:r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организации, производившей </a:t>
            </a:r>
            <a:endParaRPr lang="ru-RU" sz="2800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перезарядку</a:t>
            </a:r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, не допускается.</a:t>
            </a:r>
          </a:p>
          <a:p>
            <a:pPr algn="r"/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Огнетушители должны размещаться в легкодоступных и заметных местах, где исключено попадание на них прямых солнечных тучей и непосредственное воздействие отопительных и нагревательных приборов</a:t>
            </a:r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. Температура </a:t>
            </a:r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эксплуатации и </a:t>
            </a:r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</a:t>
            </a:r>
            <a:endParaRPr lang="ru-RU" sz="28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  <a:p>
            <a:pPr algn="r"/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                                      хранения от  минус  </a:t>
            </a:r>
            <a:r>
              <a:rPr lang="ru-RU" sz="28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40 до плюс 50°С</a:t>
            </a:r>
            <a:r>
              <a:rPr lang="ru-RU" sz="28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</a:rPr>
              <a:t>.</a:t>
            </a:r>
            <a:endParaRPr lang="ru-RU" sz="2800" dirty="0">
              <a:ln>
                <a:solidFill>
                  <a:srgbClr val="7030A0"/>
                </a:solidFill>
              </a:ln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5771"/>
            <a:ext cx="9144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Эксплуатация огнетушителей и меры 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val="168779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7000"/>
    </mc:Choice>
    <mc:Fallback xmlns="">
      <p:transition spd="slow" advClick="0" advTm="7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200</TotalTime>
  <Words>252</Words>
  <Application>Microsoft Office PowerPoint</Application>
  <PresentationFormat>Экран (4:3)</PresentationFormat>
  <Paragraphs>35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Александра.</dc:creator>
  <cp:lastModifiedBy>Александра.</cp:lastModifiedBy>
  <cp:revision>13</cp:revision>
  <dcterms:created xsi:type="dcterms:W3CDTF">2014-05-14T06:58:17Z</dcterms:created>
  <dcterms:modified xsi:type="dcterms:W3CDTF">2014-05-15T04:57:43Z</dcterms:modified>
</cp:coreProperties>
</file>