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8" r:id="rId2"/>
    <p:sldId id="265" r:id="rId3"/>
    <p:sldId id="26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3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2752E-6724-8F4E-AC50-3DE88B416881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19077-996C-CA46-B443-1217C08A4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2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9077-996C-CA46-B443-1217C08A4F0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19077-996C-CA46-B443-1217C08A4F0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1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A001DD-FA32-4002-B067-98FD6B7E2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EFB77E4-5D90-4C13-A0E3-66CD29B06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E4077E-942D-4717-AFAE-37DD7DCC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998E36-AC85-4703-9B2C-D980077E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8429D6-4A31-4569-AFA5-2B2CCC70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9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DCDB7B-3A2B-446C-B866-5E8C8D8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8C5E5FF-1761-49E0-821F-710716F61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420477-63C6-47DA-ABAF-2BCA57C4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22ADA1-4DDB-4C7A-B935-1CED39A1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402CD8-A7B1-45E8-97EF-5E12F05A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7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D7B0232-98F1-4BBB-946F-D20E2C08A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CD57BBF-C8F5-4646-AC28-2C6A3AEDD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347D8A-0804-479B-A47F-028E1CC8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343094-CCD9-4F2F-BA66-184A632F0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C44B90-3D9C-4330-ABFF-C6C63312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3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6DF939-6899-4C24-AF41-7F9D6E33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C00149-E175-473C-8707-C9A085EB1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59D97B-0DC4-46FE-A720-F0E615E04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7E69D5-B490-4AE2-9395-5CDE9E565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96B8DF-8AA1-4266-97AC-BA6B2BF0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6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9B2AC5-5133-44E1-BEA6-C544E8FE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4C7095-2CAF-4D95-8498-EEEEC7A7E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AA00796-CF06-48D2-8625-A2A4E407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CDC5AE6-D705-4979-9583-21ADB5D5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DFFECD-2DB8-44B9-8113-CA215078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35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25DF69-7293-4C23-A8E4-EB48755E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6D4747-3C52-4764-8417-BAD5A721A1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6B59EAD-0A94-43AD-B078-F989F7971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ABCDD6D-AB3E-4715-A112-9C64A994C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7B0208-FFD7-44AF-AA6D-AAC2F930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9CEF14-A0BB-4BB6-A763-AC15CBD1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7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D6ECA4-9B9E-4C06-B568-443BE91E5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5791BF-9B00-4E9F-9E27-D8DBF8C3B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158304-9680-4495-9F35-3E99C70F7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8F0F727-8911-41EF-95AF-399242C42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57FA2F8-BED2-4C63-A25C-7931D6C70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A8C598D-B651-4E00-8AD8-84AC404E9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B25168A-BFB1-4FAF-83BB-4FDD2141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46A90AB-E8B5-4C3A-9F00-21F0B33D3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8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594776-B52F-4A6E-BC9F-25EAE697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DB5D9C5-0122-4AAF-8426-36D53911E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7A4F017-2E75-4E41-AF62-2A670F34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4F2F2FA-31A7-4380-A350-BBE23C2E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87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00825D7-6D57-41F7-82BE-AA0CDEB5F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2C4DD6C-2445-454D-BAF7-1B7A53750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9FF78F2-4B2A-4EE7-AF91-EABDAA72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1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62E546-98F7-4DA5-819F-7DB9F37D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C02126-E995-4042-BA8B-03A10F8C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62967D-B1BD-4C68-900D-99A8E0107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A67B7BE-8D30-4D3F-AC42-BDCC89F7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DECD98-CE06-4B36-93FF-1B55AF35D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D6C899A-F52F-449F-81D2-C81F36C9A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6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6F92AD-59D3-4537-8A2E-DB62BF4A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2F9F38B-1C90-47FA-B3E5-D9DBAFFE8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B65569-3664-4496-8B49-CC5D357DF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810263B-B937-4BFE-9349-4A69E6BA8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46B3C0-64E1-4DA0-8E9F-D1B41DB0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1C1A3DA-81E2-448C-B5F1-1AE0495E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2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49FF52-A44E-43CF-8BCA-E3786766C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FE5FF8-B7EC-4BBD-A8E7-D9F52DF80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E09CD4-66E1-40EA-9727-88BC2CFE9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08D714-4475-4CB0-9478-20B83DE44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FC41D3-CC55-4CA3-BD82-973AF3548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F3AC560-84DD-CD4E-B00C-4D02F8DE07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" t="9091" r="2311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069FA7-A0E9-41AD-A7D8-0E5BE1A6D1BB}"/>
              </a:ext>
            </a:extLst>
          </p:cNvPr>
          <p:cNvSpPr txBox="1"/>
          <p:nvPr/>
        </p:nvSpPr>
        <p:spPr>
          <a:xfrm>
            <a:off x="371094" y="498634"/>
            <a:ext cx="5977455" cy="1720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 err="1">
                <a:latin typeface="+mj-lt"/>
                <a:ea typeface="+mj-ea"/>
                <a:cs typeface="+mj-cs"/>
              </a:rPr>
              <a:t>Всероссийский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конкурс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экологических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отрядов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«</a:t>
            </a:r>
            <a:r>
              <a:rPr lang="en-US" sz="4000" dirty="0" err="1">
                <a:latin typeface="+mj-lt"/>
                <a:ea typeface="+mj-ea"/>
                <a:cs typeface="+mj-cs"/>
              </a:rPr>
              <a:t>На</a:t>
            </a: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latin typeface="+mj-lt"/>
                <a:ea typeface="+mj-ea"/>
                <a:cs typeface="+mj-cs"/>
              </a:rPr>
              <a:t>старт</a:t>
            </a:r>
            <a:r>
              <a:rPr lang="en-US" sz="4000" dirty="0">
                <a:latin typeface="+mj-lt"/>
                <a:ea typeface="+mj-ea"/>
                <a:cs typeface="+mj-cs"/>
              </a:rPr>
              <a:t>, </a:t>
            </a:r>
            <a:r>
              <a:rPr lang="en-US" sz="4000" dirty="0" err="1">
                <a:latin typeface="+mj-lt"/>
                <a:ea typeface="+mj-ea"/>
                <a:cs typeface="+mj-cs"/>
              </a:rPr>
              <a:t>экоотряд</a:t>
            </a:r>
            <a:r>
              <a:rPr lang="en-US" sz="4000" dirty="0">
                <a:latin typeface="+mj-lt"/>
                <a:ea typeface="+mj-ea"/>
                <a:cs typeface="+mj-cs"/>
              </a:rPr>
              <a:t>!»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DFE6FF6F-3331-4AC0-AF0D-754F25D54125}"/>
              </a:ext>
            </a:extLst>
          </p:cNvPr>
          <p:cNvSpPr txBox="1">
            <a:spLocks/>
          </p:cNvSpPr>
          <p:nvPr/>
        </p:nvSpPr>
        <p:spPr>
          <a:xfrm>
            <a:off x="371094" y="2518477"/>
            <a:ext cx="6160336" cy="433657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>
                <a:latin typeface="+mn-lt"/>
                <a:ea typeface="+mn-ea"/>
                <a:cs typeface="+mn-cs"/>
              </a:rPr>
              <a:t>Конкурс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экоотрядов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реализуется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в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два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этапа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с</a:t>
            </a:r>
            <a:r>
              <a:rPr lang="en-US" sz="1600" dirty="0">
                <a:latin typeface="+mn-lt"/>
                <a:ea typeface="+mn-ea"/>
                <a:cs typeface="+mn-cs"/>
              </a:rPr>
              <a:t> 3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октября</a:t>
            </a:r>
            <a:r>
              <a:rPr lang="en-US" sz="1600" dirty="0">
                <a:latin typeface="+mn-lt"/>
                <a:ea typeface="+mn-ea"/>
                <a:cs typeface="+mn-cs"/>
              </a:rPr>
              <a:t> 2019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года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по</a:t>
            </a:r>
            <a:r>
              <a:rPr lang="en-US" sz="1600" dirty="0">
                <a:latin typeface="+mn-lt"/>
                <a:ea typeface="+mn-ea"/>
                <a:cs typeface="+mn-cs"/>
              </a:rPr>
              <a:t> 15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августа</a:t>
            </a:r>
            <a:r>
              <a:rPr lang="en-US" sz="1600" dirty="0">
                <a:latin typeface="+mn-lt"/>
                <a:ea typeface="+mn-ea"/>
                <a:cs typeface="+mn-cs"/>
              </a:rPr>
              <a:t> 2020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года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и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включает</a:t>
            </a:r>
            <a:r>
              <a:rPr lang="en-US" sz="1600" dirty="0">
                <a:latin typeface="+mn-lt"/>
                <a:ea typeface="+mn-ea"/>
                <a:cs typeface="+mn-cs"/>
              </a:rPr>
              <a:t>:</a:t>
            </a:r>
          </a:p>
          <a:p>
            <a:pPr marL="571500" indent="-228600"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marL="571500" indent="-2286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ea typeface="+mn-ea"/>
                <a:cs typeface="+mn-cs"/>
              </a:rPr>
              <a:t>1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этап</a:t>
            </a:r>
            <a:r>
              <a:rPr lang="en-US" sz="1600" dirty="0">
                <a:latin typeface="+mn-lt"/>
                <a:ea typeface="+mn-ea"/>
                <a:cs typeface="+mn-cs"/>
              </a:rPr>
              <a:t> (</a:t>
            </a:r>
            <a:r>
              <a:rPr lang="en-US" sz="1600" dirty="0" err="1">
                <a:latin typeface="+mn-lt"/>
                <a:ea typeface="+mn-ea"/>
                <a:cs typeface="+mn-cs"/>
              </a:rPr>
              <a:t>прием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заявок</a:t>
            </a:r>
            <a:r>
              <a:rPr lang="en-US" sz="1600" dirty="0">
                <a:latin typeface="+mn-lt"/>
                <a:ea typeface="+mn-ea"/>
                <a:cs typeface="+mn-cs"/>
              </a:rPr>
              <a:t>) –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с</a:t>
            </a:r>
            <a:r>
              <a:rPr lang="en-US" sz="1600" dirty="0">
                <a:latin typeface="+mn-lt"/>
                <a:ea typeface="+mn-ea"/>
                <a:cs typeface="+mn-cs"/>
              </a:rPr>
              <a:t> 3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октября</a:t>
            </a:r>
            <a:r>
              <a:rPr lang="en-US" sz="1600" dirty="0">
                <a:latin typeface="+mn-lt"/>
                <a:ea typeface="+mn-ea"/>
                <a:cs typeface="+mn-cs"/>
              </a:rPr>
              <a:t> 2019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года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по</a:t>
            </a:r>
            <a:r>
              <a:rPr lang="en-US" sz="1600" dirty="0">
                <a:latin typeface="+mn-lt"/>
                <a:ea typeface="+mn-ea"/>
                <a:cs typeface="+mn-cs"/>
              </a:rPr>
              <a:t> 1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апреля</a:t>
            </a:r>
            <a:r>
              <a:rPr lang="en-US" sz="1600" dirty="0">
                <a:latin typeface="+mn-lt"/>
                <a:ea typeface="+mn-ea"/>
                <a:cs typeface="+mn-cs"/>
              </a:rPr>
              <a:t> 2020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года</a:t>
            </a:r>
            <a:r>
              <a:rPr lang="en-US" sz="1600" dirty="0">
                <a:latin typeface="+mn-lt"/>
                <a:ea typeface="+mn-ea"/>
                <a:cs typeface="+mn-cs"/>
              </a:rPr>
              <a:t>.</a:t>
            </a:r>
          </a:p>
          <a:p>
            <a:pPr marL="571500" indent="-228600"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pPr marL="571500" indent="-2286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ea typeface="+mn-ea"/>
                <a:cs typeface="+mn-cs"/>
              </a:rPr>
              <a:t>2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этап</a:t>
            </a:r>
            <a:r>
              <a:rPr lang="en-US" sz="1600" dirty="0">
                <a:latin typeface="+mn-lt"/>
                <a:ea typeface="+mn-ea"/>
                <a:cs typeface="+mn-cs"/>
              </a:rPr>
              <a:t> (</a:t>
            </a:r>
            <a:r>
              <a:rPr lang="en-US" sz="1600" dirty="0" err="1">
                <a:latin typeface="+mn-lt"/>
                <a:ea typeface="+mn-ea"/>
                <a:cs typeface="+mn-cs"/>
              </a:rPr>
              <a:t>заявочный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этап</a:t>
            </a:r>
            <a:r>
              <a:rPr lang="en-US" sz="1600" dirty="0">
                <a:latin typeface="+mn-lt"/>
                <a:ea typeface="+mn-ea"/>
                <a:cs typeface="+mn-cs"/>
              </a:rPr>
              <a:t>) –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с</a:t>
            </a:r>
            <a:r>
              <a:rPr lang="en-US" sz="1600" dirty="0">
                <a:latin typeface="+mn-lt"/>
                <a:ea typeface="+mn-ea"/>
                <a:cs typeface="+mn-cs"/>
              </a:rPr>
              <a:t> 12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декабря</a:t>
            </a:r>
            <a:r>
              <a:rPr lang="en-US" sz="1600" dirty="0">
                <a:latin typeface="+mn-lt"/>
                <a:ea typeface="+mn-ea"/>
                <a:cs typeface="+mn-cs"/>
              </a:rPr>
              <a:t> 2019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года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по</a:t>
            </a:r>
            <a:r>
              <a:rPr lang="en-US" sz="1600" dirty="0">
                <a:latin typeface="+mn-lt"/>
                <a:ea typeface="+mn-ea"/>
                <a:cs typeface="+mn-cs"/>
              </a:rPr>
              <a:t> 15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августа</a:t>
            </a:r>
            <a:r>
              <a:rPr lang="en-US" sz="1600" dirty="0">
                <a:latin typeface="+mn-lt"/>
                <a:ea typeface="+mn-ea"/>
                <a:cs typeface="+mn-cs"/>
              </a:rPr>
              <a:t> 2020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года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Участники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Конкурса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экоотрядов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загружают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экологические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проекты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по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одному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br>
              <a:rPr lang="en-US" sz="1600" dirty="0">
                <a:latin typeface="+mn-lt"/>
                <a:ea typeface="+mn-ea"/>
                <a:cs typeface="+mn-cs"/>
              </a:rPr>
            </a:br>
            <a:r>
              <a:rPr lang="en-US" sz="1600" dirty="0" err="1">
                <a:latin typeface="+mn-lt"/>
                <a:ea typeface="+mn-ea"/>
                <a:cs typeface="+mn-cs"/>
              </a:rPr>
              <a:t>из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направлений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на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сайт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Российского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движения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школьников</a:t>
            </a:r>
            <a:r>
              <a:rPr lang="en-US" sz="1600" dirty="0">
                <a:latin typeface="+mn-lt"/>
                <a:ea typeface="+mn-ea"/>
                <a:cs typeface="+mn-cs"/>
              </a:rPr>
              <a:t> (</a:t>
            </a:r>
            <a:r>
              <a:rPr lang="en-US" sz="1600" dirty="0" err="1">
                <a:latin typeface="+mn-lt"/>
                <a:ea typeface="+mn-ea"/>
                <a:cs typeface="+mn-cs"/>
              </a:rPr>
              <a:t>рдш.рф</a:t>
            </a:r>
            <a:r>
              <a:rPr lang="en-US" sz="1600" dirty="0">
                <a:latin typeface="+mn-lt"/>
                <a:ea typeface="+mn-ea"/>
                <a:cs typeface="+mn-cs"/>
              </a:rPr>
              <a:t>).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r>
              <a:rPr lang="en-US" sz="1600" dirty="0" err="1">
                <a:latin typeface="+mn-lt"/>
                <a:ea typeface="+mn-ea"/>
                <a:cs typeface="+mn-cs"/>
              </a:rPr>
              <a:t>Конкурс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экоотрядов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проводится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по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двум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направлениям</a:t>
            </a:r>
            <a:r>
              <a:rPr lang="en-US" sz="1600" dirty="0">
                <a:latin typeface="+mn-lt"/>
                <a:ea typeface="+mn-ea"/>
                <a:cs typeface="+mn-cs"/>
              </a:rPr>
              <a:t>: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r>
              <a:rPr lang="en-US" sz="1600" dirty="0">
                <a:latin typeface="+mn-lt"/>
                <a:ea typeface="+mn-ea"/>
                <a:cs typeface="+mn-cs"/>
              </a:rPr>
              <a:t>«</a:t>
            </a:r>
            <a:r>
              <a:rPr lang="en-US" sz="1600" dirty="0" err="1">
                <a:latin typeface="+mn-lt"/>
                <a:ea typeface="+mn-ea"/>
                <a:cs typeface="+mn-cs"/>
              </a:rPr>
              <a:t>Экологические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исследования</a:t>
            </a:r>
            <a:r>
              <a:rPr lang="en-US" sz="1600" dirty="0">
                <a:latin typeface="+mn-lt"/>
                <a:ea typeface="+mn-ea"/>
                <a:cs typeface="+mn-cs"/>
              </a:rPr>
              <a:t>» –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проект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изучения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экологического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состояния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окружающей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среды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и</a:t>
            </a:r>
            <a:r>
              <a:rPr lang="en-US" sz="1600" dirty="0">
                <a:latin typeface="+mn-lt"/>
                <a:ea typeface="+mn-ea"/>
                <a:cs typeface="+mn-cs"/>
              </a:rPr>
              <a:t>/</a:t>
            </a:r>
            <a:r>
              <a:rPr lang="en-US" sz="1600" dirty="0" err="1">
                <a:latin typeface="+mn-lt"/>
                <a:ea typeface="+mn-ea"/>
                <a:cs typeface="+mn-cs"/>
              </a:rPr>
              <a:t>или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соотношения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между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различными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ее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параметрами</a:t>
            </a:r>
            <a:r>
              <a:rPr lang="en-US" sz="1600" dirty="0">
                <a:latin typeface="+mn-lt"/>
                <a:ea typeface="+mn-ea"/>
                <a:cs typeface="+mn-cs"/>
              </a:rPr>
              <a:t>;</a:t>
            </a:r>
          </a:p>
          <a:p>
            <a:pPr marL="857250" indent="-228600">
              <a:buFont typeface="Arial" panose="020B0604020202020204" pitchFamily="34" charset="0"/>
              <a:buChar char="•"/>
            </a:pPr>
            <a:endParaRPr lang="en-US" sz="1600" dirty="0">
              <a:latin typeface="+mn-lt"/>
              <a:ea typeface="+mn-ea"/>
              <a:cs typeface="+mn-cs"/>
            </a:endParaRPr>
          </a:p>
          <a:p>
            <a:r>
              <a:rPr lang="en-US" sz="1600" dirty="0">
                <a:latin typeface="+mn-lt"/>
                <a:ea typeface="+mn-ea"/>
                <a:cs typeface="+mn-cs"/>
              </a:rPr>
              <a:t>«</a:t>
            </a:r>
            <a:r>
              <a:rPr lang="en-US" sz="1600" dirty="0" err="1">
                <a:latin typeface="+mn-lt"/>
                <a:ea typeface="+mn-ea"/>
                <a:cs typeface="+mn-cs"/>
              </a:rPr>
              <a:t>Природоохраненный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проект</a:t>
            </a:r>
            <a:r>
              <a:rPr lang="en-US" sz="1600" dirty="0">
                <a:latin typeface="+mn-lt"/>
                <a:ea typeface="+mn-ea"/>
                <a:cs typeface="+mn-cs"/>
              </a:rPr>
              <a:t>» –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проект</a:t>
            </a:r>
            <a:r>
              <a:rPr lang="en-US" sz="1600" dirty="0">
                <a:latin typeface="+mn-lt"/>
                <a:ea typeface="+mn-ea"/>
                <a:cs typeface="+mn-cs"/>
              </a:rPr>
              <a:t>,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направленный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на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решение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какой-либо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экологической</a:t>
            </a:r>
            <a:r>
              <a:rPr lang="en-US" sz="1600" dirty="0"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latin typeface="+mn-lt"/>
                <a:ea typeface="+mn-ea"/>
                <a:cs typeface="+mn-cs"/>
              </a:rPr>
              <a:t>задачи</a:t>
            </a:r>
            <a:r>
              <a:rPr lang="en-US" sz="1600" dirty="0">
                <a:latin typeface="+mn-lt"/>
                <a:ea typeface="+mn-ea"/>
                <a:cs typeface="+mn-cs"/>
              </a:rPr>
              <a:t>.</a:t>
            </a:r>
          </a:p>
          <a:p>
            <a:pPr marL="285750" marR="32385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9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86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комната, часы&#10;&#10;Автоматически созданное описание">
            <a:extLst>
              <a:ext uri="{FF2B5EF4-FFF2-40B4-BE49-F238E27FC236}">
                <a16:creationId xmlns:a16="http://schemas.microsoft.com/office/drawing/2014/main" xmlns="" id="{1F696053-E86C-2E41-BBBD-64864FBAE6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2" r="4594" b="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solidFill>
            <a:schemeClr val="accent6"/>
          </a:solidFill>
        </p:spPr>
      </p:pic>
      <p:sp>
        <p:nvSpPr>
          <p:cNvPr id="24" name="Arc 23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12C2CFF-631B-C444-9270-7BA8C6E8B9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14529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069FA7-A0E9-41AD-A7D8-0E5BE1A6D1BB}"/>
              </a:ext>
            </a:extLst>
          </p:cNvPr>
          <p:cNvSpPr txBox="1"/>
          <p:nvPr/>
        </p:nvSpPr>
        <p:spPr>
          <a:xfrm>
            <a:off x="613283" y="374385"/>
            <a:ext cx="5762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Весенний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этап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Всероссийского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конкурса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«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Экологическая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культура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DFE6FF6F-3331-4AC0-AF0D-754F25D54125}"/>
              </a:ext>
            </a:extLst>
          </p:cNvPr>
          <p:cNvSpPr txBox="1">
            <a:spLocks/>
          </p:cNvSpPr>
          <p:nvPr/>
        </p:nvSpPr>
        <p:spPr>
          <a:xfrm>
            <a:off x="727583" y="1825627"/>
            <a:ext cx="5534024" cy="503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Участникам</a:t>
            </a:r>
            <a:r>
              <a:rPr lang="en-US" sz="2400" dirty="0"/>
              <a:t> </a:t>
            </a:r>
            <a:r>
              <a:rPr lang="en-US" sz="2400" dirty="0" err="1"/>
              <a:t>Конкурса</a:t>
            </a:r>
            <a:r>
              <a:rPr lang="en-US" sz="2400" dirty="0"/>
              <a:t> </a:t>
            </a:r>
            <a:r>
              <a:rPr lang="en-US" sz="2400" dirty="0" err="1"/>
              <a:t>необходимо</a:t>
            </a:r>
            <a:r>
              <a:rPr lang="en-US" sz="2400" dirty="0"/>
              <a:t> </a:t>
            </a:r>
            <a:r>
              <a:rPr lang="en-US" sz="2400" dirty="0" err="1"/>
              <a:t>создать</a:t>
            </a:r>
            <a:r>
              <a:rPr lang="en-US" sz="2400" dirty="0"/>
              <a:t> </a:t>
            </a:r>
            <a:r>
              <a:rPr lang="en-US" sz="2400" dirty="0" err="1"/>
              <a:t>урну</a:t>
            </a:r>
            <a:r>
              <a:rPr lang="en-US" sz="2400" dirty="0"/>
              <a:t> </a:t>
            </a:r>
            <a:r>
              <a:rPr lang="en-US" sz="2400" dirty="0" err="1"/>
              <a:t>вместительных</a:t>
            </a:r>
            <a:r>
              <a:rPr lang="en-US" sz="2400" dirty="0"/>
              <a:t> </a:t>
            </a:r>
            <a:r>
              <a:rPr lang="en-US" sz="2400" dirty="0" err="1"/>
              <a:t>размеров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вторичного</a:t>
            </a:r>
            <a:r>
              <a:rPr lang="en-US" sz="2400" dirty="0"/>
              <a:t> </a:t>
            </a:r>
            <a:r>
              <a:rPr lang="en-US" sz="2400" dirty="0" err="1"/>
              <a:t>сырья</a:t>
            </a:r>
            <a:r>
              <a:rPr lang="en-US" sz="2400" dirty="0"/>
              <a:t> (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придумать</a:t>
            </a:r>
            <a:r>
              <a:rPr lang="en-US" sz="2400" dirty="0"/>
              <a:t>, </a:t>
            </a:r>
            <a:r>
              <a:rPr lang="en-US" sz="2400" dirty="0" err="1"/>
              <a:t>как</a:t>
            </a:r>
            <a:r>
              <a:rPr lang="en-US" sz="2400" dirty="0"/>
              <a:t> </a:t>
            </a:r>
            <a:r>
              <a:rPr lang="en-US" sz="2400" dirty="0" err="1"/>
              <a:t>модернизировать</a:t>
            </a:r>
            <a:r>
              <a:rPr lang="en-US" sz="2400" dirty="0"/>
              <a:t> </a:t>
            </a:r>
            <a:r>
              <a:rPr lang="en-US" sz="2400" dirty="0" err="1"/>
              <a:t>стандартные</a:t>
            </a:r>
            <a:r>
              <a:rPr lang="en-US" sz="2400" dirty="0"/>
              <a:t>), </a:t>
            </a:r>
            <a:r>
              <a:rPr lang="en-US" sz="2400" dirty="0" err="1"/>
              <a:t>которая</a:t>
            </a:r>
            <a:r>
              <a:rPr lang="en-US" sz="2400" dirty="0"/>
              <a:t> </a:t>
            </a:r>
            <a:r>
              <a:rPr lang="en-US" sz="2400" dirty="0" err="1"/>
              <a:t>должна</a:t>
            </a:r>
            <a:r>
              <a:rPr lang="en-US" sz="2400" dirty="0"/>
              <a:t> </a:t>
            </a:r>
            <a:r>
              <a:rPr lang="en-US" sz="2400" dirty="0" err="1"/>
              <a:t>приносить</a:t>
            </a:r>
            <a:r>
              <a:rPr lang="en-US" sz="2400" dirty="0"/>
              <a:t> </a:t>
            </a:r>
            <a:r>
              <a:rPr lang="en-US" sz="2400" dirty="0" err="1"/>
              <a:t>пользу</a:t>
            </a:r>
            <a:r>
              <a:rPr lang="en-US" sz="2400" dirty="0"/>
              <a:t> </a:t>
            </a:r>
            <a:r>
              <a:rPr lang="en-US" sz="2400" dirty="0" err="1"/>
              <a:t>окружающей</a:t>
            </a:r>
            <a:r>
              <a:rPr lang="en-US" sz="2400" dirty="0"/>
              <a:t> </a:t>
            </a:r>
            <a:r>
              <a:rPr lang="en-US" sz="2400" dirty="0" err="1"/>
              <a:t>среде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/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человеку</a:t>
            </a:r>
            <a:r>
              <a:rPr lang="en-US" sz="2400" dirty="0"/>
              <a:t>.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Загрузить</a:t>
            </a:r>
            <a:r>
              <a:rPr lang="en-US" sz="2400" dirty="0"/>
              <a:t> </a:t>
            </a:r>
            <a:r>
              <a:rPr lang="en-US" sz="2400" dirty="0" err="1"/>
              <a:t>фотографию</a:t>
            </a:r>
            <a:r>
              <a:rPr lang="en-US" sz="2400" dirty="0"/>
              <a:t> </a:t>
            </a:r>
            <a:r>
              <a:rPr lang="en-US" sz="2400" dirty="0" err="1"/>
              <a:t>изобретения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формате</a:t>
            </a:r>
            <a:r>
              <a:rPr lang="en-US" sz="2400" dirty="0"/>
              <a:t> jpg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его</a:t>
            </a:r>
            <a:r>
              <a:rPr lang="en-US" sz="2400" dirty="0"/>
              <a:t> </a:t>
            </a:r>
            <a:r>
              <a:rPr lang="en-US" sz="2400" dirty="0" err="1"/>
              <a:t>описание</a:t>
            </a:r>
            <a:r>
              <a:rPr lang="en-US" sz="2400" dirty="0"/>
              <a:t> 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формате</a:t>
            </a:r>
            <a:r>
              <a:rPr lang="en-US" sz="2400" dirty="0"/>
              <a:t> .doc, .docx.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сайт</a:t>
            </a:r>
            <a:r>
              <a:rPr lang="en-US" sz="2400" dirty="0"/>
              <a:t> РДШ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личном</a:t>
            </a:r>
            <a:r>
              <a:rPr lang="en-US" sz="2400" dirty="0"/>
              <a:t> </a:t>
            </a:r>
            <a:r>
              <a:rPr lang="en-US" sz="2400" dirty="0" err="1"/>
              <a:t>кабинете</a:t>
            </a:r>
            <a:r>
              <a:rPr lang="en-US" sz="2400" dirty="0"/>
              <a:t> </a:t>
            </a:r>
            <a:r>
              <a:rPr lang="en-US" sz="2400" dirty="0" err="1"/>
              <a:t>участника</a:t>
            </a:r>
            <a:r>
              <a:rPr lang="en-US" sz="2400" dirty="0"/>
              <a:t> </a:t>
            </a:r>
            <a:r>
              <a:rPr lang="en-US" sz="2400" dirty="0" err="1"/>
              <a:t>Конкурса</a:t>
            </a:r>
            <a:r>
              <a:rPr lang="en-US" sz="2400" dirty="0"/>
              <a:t>. </a:t>
            </a:r>
          </a:p>
          <a:p>
            <a:pPr marL="285750" marR="32385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48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здание, цветок, чашк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4215FD89-DAA7-EA47-92B4-6DBB64015D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7494" r="30504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37" name="Picture 30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069FA7-A0E9-41AD-A7D8-0E5BE1A6D1BB}"/>
              </a:ext>
            </a:extLst>
          </p:cNvPr>
          <p:cNvSpPr txBox="1"/>
          <p:nvPr/>
        </p:nvSpPr>
        <p:spPr>
          <a:xfrm>
            <a:off x="419235" y="741295"/>
            <a:ext cx="6394151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Летний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этап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Всероссийского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конкурса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«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Экологическая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культура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DFE6FF6F-3331-4AC0-AF0D-754F25D54125}"/>
              </a:ext>
            </a:extLst>
          </p:cNvPr>
          <p:cNvSpPr txBox="1">
            <a:spLocks/>
          </p:cNvSpPr>
          <p:nvPr/>
        </p:nvSpPr>
        <p:spPr>
          <a:xfrm>
            <a:off x="557347" y="2052959"/>
            <a:ext cx="5538653" cy="4585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Участникам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Конкурса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необходимо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создать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изобретение</a:t>
            </a:r>
            <a:r>
              <a:rPr lang="en-US" sz="2400" dirty="0">
                <a:solidFill>
                  <a:srgbClr val="000000"/>
                </a:solidFill>
              </a:rPr>
              <a:t>/</a:t>
            </a:r>
            <a:r>
              <a:rPr lang="en-US" sz="2400" dirty="0" err="1">
                <a:solidFill>
                  <a:srgbClr val="000000"/>
                </a:solidFill>
              </a:rPr>
              <a:t>механизм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 err="1">
                <a:solidFill>
                  <a:srgbClr val="000000"/>
                </a:solidFill>
              </a:rPr>
              <a:t>из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вторичного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сырья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которые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должны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приносить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пользу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окружающей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среде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и</a:t>
            </a:r>
            <a:r>
              <a:rPr lang="en-US" sz="2400" dirty="0">
                <a:solidFill>
                  <a:srgbClr val="000000"/>
                </a:solidFill>
              </a:rPr>
              <a:t>/</a:t>
            </a:r>
            <a:r>
              <a:rPr lang="en-US" sz="2400" dirty="0" err="1">
                <a:solidFill>
                  <a:srgbClr val="000000"/>
                </a:solidFill>
              </a:rPr>
              <a:t>или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человеку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например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система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полива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огорода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из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использованных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пластиковых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бутылок</a:t>
            </a:r>
            <a:r>
              <a:rPr lang="en-US" sz="2400" dirty="0">
                <a:solidFill>
                  <a:srgbClr val="000000"/>
                </a:solidFill>
              </a:rPr>
              <a:t>).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Загрузить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фотографию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изобретения</a:t>
            </a:r>
            <a:r>
              <a:rPr lang="en-US" sz="2400" dirty="0">
                <a:solidFill>
                  <a:srgbClr val="000000"/>
                </a:solidFill>
              </a:rPr>
              <a:t>/</a:t>
            </a:r>
            <a:r>
              <a:rPr lang="en-US" sz="2400" dirty="0" err="1">
                <a:solidFill>
                  <a:srgbClr val="000000"/>
                </a:solidFill>
              </a:rPr>
              <a:t>механизмав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в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формате</a:t>
            </a:r>
            <a:r>
              <a:rPr lang="en-US" sz="2400" dirty="0">
                <a:solidFill>
                  <a:srgbClr val="000000"/>
                </a:solidFill>
              </a:rPr>
              <a:t> jpg </a:t>
            </a:r>
            <a:r>
              <a:rPr lang="en-US" sz="2400" dirty="0" err="1">
                <a:solidFill>
                  <a:srgbClr val="000000"/>
                </a:solidFill>
              </a:rPr>
              <a:t>и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его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описание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в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формате</a:t>
            </a:r>
            <a:r>
              <a:rPr lang="en-US" sz="2400" dirty="0">
                <a:solidFill>
                  <a:srgbClr val="000000"/>
                </a:solidFill>
              </a:rPr>
              <a:t> .doc, .docx. </a:t>
            </a:r>
            <a:r>
              <a:rPr lang="en-US" sz="2400" dirty="0" err="1">
                <a:solidFill>
                  <a:srgbClr val="000000"/>
                </a:solidFill>
              </a:rPr>
              <a:t>на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сайт</a:t>
            </a:r>
            <a:r>
              <a:rPr lang="en-US" sz="2400" dirty="0">
                <a:solidFill>
                  <a:srgbClr val="000000"/>
                </a:solidFill>
              </a:rPr>
              <a:t> РДШ </a:t>
            </a:r>
            <a:r>
              <a:rPr lang="en-US" sz="2400" dirty="0" err="1">
                <a:solidFill>
                  <a:srgbClr val="000000"/>
                </a:solidFill>
              </a:rPr>
              <a:t>в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личном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кабинете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участника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Конкурса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pPr marL="285750" marR="32385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277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148</Words>
  <Application>Microsoft Office PowerPoint</Application>
  <PresentationFormat>Произвольный</PresentationFormat>
  <Paragraphs>25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Всероссийские акции в формате  «Дни единых действий»</dc:title>
  <dc:creator>Microsoft Office User</dc:creator>
  <cp:lastModifiedBy>Рублева ЕВ</cp:lastModifiedBy>
  <cp:revision>3</cp:revision>
  <dcterms:created xsi:type="dcterms:W3CDTF">2020-07-30T13:21:38Z</dcterms:created>
  <dcterms:modified xsi:type="dcterms:W3CDTF">2020-08-08T12:15:46Z</dcterms:modified>
</cp:coreProperties>
</file>